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41"/>
  </p:notesMasterIdLst>
  <p:handoutMasterIdLst>
    <p:handoutMasterId r:id="rId42"/>
  </p:handoutMasterIdLst>
  <p:sldIdLst>
    <p:sldId id="258" r:id="rId18"/>
    <p:sldId id="259" r:id="rId19"/>
    <p:sldId id="260" r:id="rId20"/>
    <p:sldId id="268" r:id="rId21"/>
    <p:sldId id="269" r:id="rId22"/>
    <p:sldId id="261" r:id="rId23"/>
    <p:sldId id="262" r:id="rId24"/>
    <p:sldId id="263" r:id="rId25"/>
    <p:sldId id="270" r:id="rId26"/>
    <p:sldId id="271" r:id="rId27"/>
    <p:sldId id="272" r:id="rId28"/>
    <p:sldId id="273" r:id="rId29"/>
    <p:sldId id="274" r:id="rId30"/>
    <p:sldId id="265" r:id="rId31"/>
    <p:sldId id="266" r:id="rId32"/>
    <p:sldId id="275" r:id="rId33"/>
    <p:sldId id="276" r:id="rId34"/>
    <p:sldId id="277" r:id="rId35"/>
    <p:sldId id="278" r:id="rId36"/>
    <p:sldId id="279" r:id="rId37"/>
    <p:sldId id="267" r:id="rId38"/>
    <p:sldId id="280" r:id="rId39"/>
    <p:sldId id="281" r:id="rId4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Here as in Heaven" id="{5E8336DA-FB96-41F9-AD83-EACC985610B3}">
          <p14:sldIdLst>
            <p14:sldId id="258"/>
          </p14:sldIdLst>
        </p14:section>
        <p14:section name="Verse 1" id="{0914B3DB-35D1-46F7-B117-F0337DC3A8D4}">
          <p14:sldIdLst>
            <p14:sldId id="259"/>
            <p14:sldId id="260"/>
            <p14:sldId id="268"/>
            <p14:sldId id="269"/>
          </p14:sldIdLst>
        </p14:section>
        <p14:section name="Chorus" id="{582E4D45-EB1F-47A5-961D-7D9C946F6686}">
          <p14:sldIdLst>
            <p14:sldId id="261"/>
            <p14:sldId id="262"/>
            <p14:sldId id="263"/>
          </p14:sldIdLst>
        </p14:section>
        <p14:section name="Verse 1" id="{3B694DFE-EBEE-4ED8-9AEB-DBFA81D9C9A4}">
          <p14:sldIdLst>
            <p14:sldId id="270"/>
            <p14:sldId id="271"/>
          </p14:sldIdLst>
        </p14:section>
        <p14:section name="Chorus" id="{FE333AAF-AA60-440A-8CE3-8313B9CB7990}">
          <p14:sldIdLst>
            <p14:sldId id="272"/>
            <p14:sldId id="273"/>
            <p14:sldId id="274"/>
          </p14:sldIdLst>
        </p14:section>
        <p14:section name="Bridge" id="{FAE3E749-69FB-41C7-A8C9-7DF0C94ADBDC}">
          <p14:sldIdLst>
            <p14:sldId id="265"/>
            <p14:sldId id="266"/>
            <p14:sldId id="275"/>
            <p14:sldId id="276"/>
          </p14:sldIdLst>
        </p14:section>
        <p14:section name="Chorus" id="{D498111B-CA06-4FE6-8F9C-17611165F6F9}">
          <p14:sldIdLst>
            <p14:sldId id="277"/>
            <p14:sldId id="278"/>
            <p14:sldId id="279"/>
          </p14:sldIdLst>
        </p14:section>
        <p14:section name="Verse 2 / Ending" id="{C0C68EF1-B530-4FE6-9D33-8BFFBF9F66B7}">
          <p14:sldIdLst>
            <p14:sldId id="267"/>
            <p14:sldId id="280"/>
            <p14:sldId id="28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97" d="100"/>
          <a:sy n="97" d="100"/>
        </p:scale>
        <p:origin x="23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7980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9" Type="http://schemas.openxmlformats.org/officeDocument/2006/relationships/slide" Target="slides/slide22.xml"/><Relationship Id="rId21" Type="http://schemas.openxmlformats.org/officeDocument/2006/relationships/slide" Target="slides/slide4.xml"/><Relationship Id="rId34" Type="http://schemas.openxmlformats.org/officeDocument/2006/relationships/slide" Target="slides/slide17.xml"/><Relationship Id="rId42" Type="http://schemas.openxmlformats.org/officeDocument/2006/relationships/handoutMaster" Target="handoutMasters/handoutMaster1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9" Type="http://schemas.openxmlformats.org/officeDocument/2006/relationships/slide" Target="slides/slide1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slide" Target="slides/slide15.xml"/><Relationship Id="rId37" Type="http://schemas.openxmlformats.org/officeDocument/2006/relationships/slide" Target="slides/slide20.xml"/><Relationship Id="rId40" Type="http://schemas.openxmlformats.org/officeDocument/2006/relationships/slide" Target="slides/slide23.xml"/><Relationship Id="rId45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36" Type="http://schemas.openxmlformats.org/officeDocument/2006/relationships/slide" Target="slides/slide19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slide" Target="slides/slide14.xml"/><Relationship Id="rId44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slide" Target="slides/slide13.xml"/><Relationship Id="rId35" Type="http://schemas.openxmlformats.org/officeDocument/2006/relationships/slide" Target="slides/slide18.xml"/><Relationship Id="rId43" Type="http://schemas.openxmlformats.org/officeDocument/2006/relationships/presProps" Target="presProps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slide" Target="slides/slide16.xml"/><Relationship Id="rId38" Type="http://schemas.openxmlformats.org/officeDocument/2006/relationships/slide" Target="slides/slide21.xml"/><Relationship Id="rId46" Type="http://schemas.openxmlformats.org/officeDocument/2006/relationships/tableStyles" Target="tableStyles.xml"/><Relationship Id="rId20" Type="http://schemas.openxmlformats.org/officeDocument/2006/relationships/slide" Target="slides/slide3.xml"/><Relationship Id="rId41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Here as in Heaven</a:t>
            </a:r>
          </a:p>
        </p:txBody>
      </p:sp>
    </p:spTree>
    <p:extLst>
      <p:ext uri="{BB962C8B-B14F-4D97-AF65-F5344CB8AC3E}">
        <p14:creationId xmlns:p14="http://schemas.microsoft.com/office/powerpoint/2010/main" val="1884668840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The evidence is all around</a:t>
            </a:r>
          </a:p>
          <a:p>
            <a:r>
              <a:rPr lang="en-US" dirty="0"/>
              <a:t>That the Spirit of the Lord is here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Here as in Heaven</a:t>
            </a:r>
          </a:p>
        </p:txBody>
      </p:sp>
    </p:spTree>
    <p:extLst>
      <p:ext uri="{BB962C8B-B14F-4D97-AF65-F5344CB8AC3E}">
        <p14:creationId xmlns:p14="http://schemas.microsoft.com/office/powerpoint/2010/main" val="2834903166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Overflow in this place</a:t>
            </a:r>
          </a:p>
          <a:p>
            <a:r>
              <a:rPr lang="en-US" dirty="0"/>
              <a:t>Fill our hearts with your love</a:t>
            </a:r>
          </a:p>
          <a:p>
            <a:r>
              <a:rPr lang="en-US" dirty="0"/>
              <a:t>Your love, surrounds us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Here as in Heaven</a:t>
            </a:r>
          </a:p>
        </p:txBody>
      </p:sp>
    </p:spTree>
    <p:extLst>
      <p:ext uri="{BB962C8B-B14F-4D97-AF65-F5344CB8AC3E}">
        <p14:creationId xmlns:p14="http://schemas.microsoft.com/office/powerpoint/2010/main" val="644845735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You’re the reason we came,</a:t>
            </a:r>
          </a:p>
          <a:p>
            <a:r>
              <a:rPr lang="en-US" dirty="0"/>
              <a:t>to encounter your love</a:t>
            </a:r>
          </a:p>
          <a:p>
            <a:r>
              <a:rPr lang="en-US" dirty="0"/>
              <a:t>Your love, surrounds us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Here as in Heaven</a:t>
            </a:r>
          </a:p>
        </p:txBody>
      </p:sp>
    </p:spTree>
    <p:extLst>
      <p:ext uri="{BB962C8B-B14F-4D97-AF65-F5344CB8AC3E}">
        <p14:creationId xmlns:p14="http://schemas.microsoft.com/office/powerpoint/2010/main" val="2206050218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Here as in Heaven</a:t>
            </a:r>
          </a:p>
        </p:txBody>
      </p:sp>
    </p:spTree>
    <p:extLst>
      <p:ext uri="{BB962C8B-B14F-4D97-AF65-F5344CB8AC3E}">
        <p14:creationId xmlns:p14="http://schemas.microsoft.com/office/powerpoint/2010/main" val="2545664925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Spirit of God fall fresh on us</a:t>
            </a:r>
          </a:p>
          <a:p>
            <a:r>
              <a:rPr lang="en-US" dirty="0"/>
              <a:t>We need your presence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Here as in Heaven</a:t>
            </a:r>
          </a:p>
        </p:txBody>
      </p:sp>
    </p:spTree>
    <p:extLst>
      <p:ext uri="{BB962C8B-B14F-4D97-AF65-F5344CB8AC3E}">
        <p14:creationId xmlns:p14="http://schemas.microsoft.com/office/powerpoint/2010/main" val="2130370292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Your kingdom come, your will be done</a:t>
            </a:r>
          </a:p>
          <a:p>
            <a:r>
              <a:rPr lang="en-US" dirty="0"/>
              <a:t>Here as in heaven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Here as in Heaven</a:t>
            </a:r>
          </a:p>
        </p:txBody>
      </p:sp>
    </p:spTree>
    <p:extLst>
      <p:ext uri="{BB962C8B-B14F-4D97-AF65-F5344CB8AC3E}">
        <p14:creationId xmlns:p14="http://schemas.microsoft.com/office/powerpoint/2010/main" val="82343920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Spirit of God fall fresh on us</a:t>
            </a:r>
          </a:p>
          <a:p>
            <a:r>
              <a:rPr lang="en-US" dirty="0"/>
              <a:t>We need your presence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Here as in Heaven</a:t>
            </a:r>
          </a:p>
        </p:txBody>
      </p:sp>
    </p:spTree>
    <p:extLst>
      <p:ext uri="{BB962C8B-B14F-4D97-AF65-F5344CB8AC3E}">
        <p14:creationId xmlns:p14="http://schemas.microsoft.com/office/powerpoint/2010/main" val="451706141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Your kingdom come, your will be done</a:t>
            </a:r>
          </a:p>
          <a:p>
            <a:r>
              <a:rPr lang="en-US" dirty="0"/>
              <a:t>Here as in heaven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Here as in Heaven</a:t>
            </a:r>
          </a:p>
        </p:txBody>
      </p:sp>
    </p:spTree>
    <p:extLst>
      <p:ext uri="{BB962C8B-B14F-4D97-AF65-F5344CB8AC3E}">
        <p14:creationId xmlns:p14="http://schemas.microsoft.com/office/powerpoint/2010/main" val="558849281"/>
      </p:ext>
    </p:extLst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Overflow in this place</a:t>
            </a:r>
          </a:p>
          <a:p>
            <a:r>
              <a:rPr lang="en-US" dirty="0"/>
              <a:t>Fill our hearts with your love</a:t>
            </a:r>
          </a:p>
          <a:p>
            <a:r>
              <a:rPr lang="en-US" dirty="0"/>
              <a:t>Your love, surrounds us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Here as in Heaven</a:t>
            </a:r>
          </a:p>
        </p:txBody>
      </p:sp>
    </p:spTree>
    <p:extLst>
      <p:ext uri="{BB962C8B-B14F-4D97-AF65-F5344CB8AC3E}">
        <p14:creationId xmlns:p14="http://schemas.microsoft.com/office/powerpoint/2010/main" val="3033105178"/>
      </p:ext>
    </p:extLst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You’re the reason we came,</a:t>
            </a:r>
          </a:p>
          <a:p>
            <a:r>
              <a:rPr lang="en-US" dirty="0"/>
              <a:t>to encounter your love</a:t>
            </a:r>
          </a:p>
          <a:p>
            <a:r>
              <a:rPr lang="en-US" dirty="0"/>
              <a:t>Your love, surrounds us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Here as in Heaven</a:t>
            </a:r>
          </a:p>
        </p:txBody>
      </p:sp>
    </p:spTree>
    <p:extLst>
      <p:ext uri="{BB962C8B-B14F-4D97-AF65-F5344CB8AC3E}">
        <p14:creationId xmlns:p14="http://schemas.microsoft.com/office/powerpoint/2010/main" val="593341578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The atmosphere is changing now</a:t>
            </a:r>
          </a:p>
          <a:p>
            <a:r>
              <a:rPr lang="en-US" dirty="0"/>
              <a:t>For the Spirit of the Lord is here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Here as in Heaven</a:t>
            </a:r>
          </a:p>
        </p:txBody>
      </p:sp>
    </p:spTree>
    <p:extLst>
      <p:ext uri="{BB962C8B-B14F-4D97-AF65-F5344CB8AC3E}">
        <p14:creationId xmlns:p14="http://schemas.microsoft.com/office/powerpoint/2010/main" val="2753796475"/>
      </p:ext>
    </p:extLst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Here as in Heaven</a:t>
            </a:r>
          </a:p>
        </p:txBody>
      </p:sp>
    </p:spTree>
    <p:extLst>
      <p:ext uri="{BB962C8B-B14F-4D97-AF65-F5344CB8AC3E}">
        <p14:creationId xmlns:p14="http://schemas.microsoft.com/office/powerpoint/2010/main" val="2285767814"/>
      </p:ext>
    </p:extLst>
  </p:cSld>
  <p:clrMapOvr>
    <a:masterClrMapping/>
  </p:clrMapOvr>
  <p:transition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A miracle can happen now </a:t>
            </a:r>
          </a:p>
          <a:p>
            <a:r>
              <a:rPr lang="en-US" dirty="0"/>
              <a:t>For the Spirit of the Lord is here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Here as in Heaven</a:t>
            </a:r>
          </a:p>
        </p:txBody>
      </p:sp>
    </p:spTree>
    <p:extLst>
      <p:ext uri="{BB962C8B-B14F-4D97-AF65-F5344CB8AC3E}">
        <p14:creationId xmlns:p14="http://schemas.microsoft.com/office/powerpoint/2010/main" val="2690789410"/>
      </p:ext>
    </p:extLst>
  </p:cSld>
  <p:clrMapOvr>
    <a:masterClrMapping/>
  </p:clrMapOvr>
  <p:transition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The evidence is all around</a:t>
            </a:r>
          </a:p>
          <a:p>
            <a:r>
              <a:rPr lang="en-US" dirty="0"/>
              <a:t>That the Spirit of the Lord is here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Here as in Heaven</a:t>
            </a:r>
          </a:p>
        </p:txBody>
      </p:sp>
    </p:spTree>
    <p:extLst>
      <p:ext uri="{BB962C8B-B14F-4D97-AF65-F5344CB8AC3E}">
        <p14:creationId xmlns:p14="http://schemas.microsoft.com/office/powerpoint/2010/main" val="3830203315"/>
      </p:ext>
    </p:extLst>
  </p:cSld>
  <p:clrMapOvr>
    <a:masterClrMapping/>
  </p:clrMapOvr>
  <p:transition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Here as in Heaven</a:t>
            </a:r>
          </a:p>
        </p:txBody>
      </p:sp>
    </p:spTree>
    <p:extLst>
      <p:ext uri="{BB962C8B-B14F-4D97-AF65-F5344CB8AC3E}">
        <p14:creationId xmlns:p14="http://schemas.microsoft.com/office/powerpoint/2010/main" val="969986729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The evidence is all around</a:t>
            </a:r>
          </a:p>
          <a:p>
            <a:r>
              <a:rPr lang="en-US" dirty="0"/>
              <a:t>That the Spirit of the Lord is here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Here as in Heaven</a:t>
            </a:r>
          </a:p>
        </p:txBody>
      </p:sp>
    </p:spTree>
    <p:extLst>
      <p:ext uri="{BB962C8B-B14F-4D97-AF65-F5344CB8AC3E}">
        <p14:creationId xmlns:p14="http://schemas.microsoft.com/office/powerpoint/2010/main" val="854477130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The atmosphere is changing now</a:t>
            </a:r>
          </a:p>
          <a:p>
            <a:r>
              <a:rPr lang="en-US" dirty="0"/>
              <a:t>For the Spirit of the Lord is here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Here as in Heaven</a:t>
            </a:r>
          </a:p>
        </p:txBody>
      </p:sp>
    </p:spTree>
    <p:extLst>
      <p:ext uri="{BB962C8B-B14F-4D97-AF65-F5344CB8AC3E}">
        <p14:creationId xmlns:p14="http://schemas.microsoft.com/office/powerpoint/2010/main" val="123709389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The evidence is all around</a:t>
            </a:r>
          </a:p>
          <a:p>
            <a:r>
              <a:rPr lang="en-US" dirty="0"/>
              <a:t>That the Spirit of the Lord is here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Here as in Heaven</a:t>
            </a:r>
          </a:p>
        </p:txBody>
      </p:sp>
    </p:spTree>
    <p:extLst>
      <p:ext uri="{BB962C8B-B14F-4D97-AF65-F5344CB8AC3E}">
        <p14:creationId xmlns:p14="http://schemas.microsoft.com/office/powerpoint/2010/main" val="2969053768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Overflow in this place</a:t>
            </a:r>
          </a:p>
          <a:p>
            <a:r>
              <a:rPr lang="en-US" dirty="0"/>
              <a:t>Fill our hearts with your love</a:t>
            </a:r>
          </a:p>
          <a:p>
            <a:r>
              <a:rPr lang="en-US" dirty="0"/>
              <a:t>Your love, surrounds us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Here as in Heaven</a:t>
            </a:r>
          </a:p>
        </p:txBody>
      </p:sp>
    </p:spTree>
    <p:extLst>
      <p:ext uri="{BB962C8B-B14F-4D97-AF65-F5344CB8AC3E}">
        <p14:creationId xmlns:p14="http://schemas.microsoft.com/office/powerpoint/2010/main" val="3939785290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You’re the reason we came,</a:t>
            </a:r>
          </a:p>
          <a:p>
            <a:r>
              <a:rPr lang="en-US" dirty="0"/>
              <a:t>to encounter your love</a:t>
            </a:r>
          </a:p>
          <a:p>
            <a:r>
              <a:rPr lang="en-US" dirty="0"/>
              <a:t>Your love, surrounds us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Here as in Heaven</a:t>
            </a:r>
          </a:p>
        </p:txBody>
      </p:sp>
    </p:spTree>
    <p:extLst>
      <p:ext uri="{BB962C8B-B14F-4D97-AF65-F5344CB8AC3E}">
        <p14:creationId xmlns:p14="http://schemas.microsoft.com/office/powerpoint/2010/main" val="3420575426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Here as in Heaven</a:t>
            </a:r>
          </a:p>
        </p:txBody>
      </p:sp>
    </p:spTree>
    <p:extLst>
      <p:ext uri="{BB962C8B-B14F-4D97-AF65-F5344CB8AC3E}">
        <p14:creationId xmlns:p14="http://schemas.microsoft.com/office/powerpoint/2010/main" val="2703797555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The atmosphere is changing now</a:t>
            </a:r>
          </a:p>
          <a:p>
            <a:r>
              <a:rPr lang="en-US" dirty="0"/>
              <a:t>For the Spirit of the Lord is here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Here as in Heaven</a:t>
            </a:r>
          </a:p>
        </p:txBody>
      </p:sp>
    </p:spTree>
    <p:extLst>
      <p:ext uri="{BB962C8B-B14F-4D97-AF65-F5344CB8AC3E}">
        <p14:creationId xmlns:p14="http://schemas.microsoft.com/office/powerpoint/2010/main" val="4002569392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1454</TotalTime>
  <Words>332</Words>
  <Application>Microsoft Office PowerPoint</Application>
  <PresentationFormat>On-screen Show (4:3)</PresentationFormat>
  <Paragraphs>65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23</vt:i4>
      </vt:variant>
    </vt:vector>
  </HeadingPairs>
  <TitlesOfParts>
    <vt:vector size="45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218</cp:revision>
  <dcterms:created xsi:type="dcterms:W3CDTF">2011-12-04T14:58:54Z</dcterms:created>
  <dcterms:modified xsi:type="dcterms:W3CDTF">2023-06-30T05:07:34Z</dcterms:modified>
</cp:coreProperties>
</file>